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71" r:id="rId13"/>
    <p:sldId id="272" r:id="rId14"/>
    <p:sldId id="263" r:id="rId15"/>
    <p:sldId id="264" r:id="rId16"/>
    <p:sldId id="266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>
      <p:cViewPr varScale="1">
        <p:scale>
          <a:sx n="78" d="100"/>
          <a:sy n="78" d="100"/>
        </p:scale>
        <p:origin x="156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g>
</file>

<file path=ppt/media/image13.jpg>
</file>

<file path=ppt/media/image14.jp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70B36982-F5DD-4839-AEBE-1499115008B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BC16DE56-125D-4394-811E-779DA0686991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048000"/>
            <a:ext cx="6400800" cy="1752600"/>
          </a:xfrm>
        </p:spPr>
        <p:txBody>
          <a:bodyPr>
            <a:normAutofit/>
          </a:bodyPr>
          <a:lstStyle/>
          <a:p>
            <a:r>
              <a:rPr lang="en-US" dirty="0"/>
              <a:t>PRESENTED BY-</a:t>
            </a:r>
          </a:p>
          <a:p>
            <a:r>
              <a:rPr lang="en-US" dirty="0">
                <a:solidFill>
                  <a:schemeClr val="tx1"/>
                </a:solidFill>
              </a:rPr>
              <a:t>Aditya Maskare (23102169)</a:t>
            </a:r>
          </a:p>
          <a:p>
            <a:r>
              <a:rPr lang="en-US" dirty="0">
                <a:solidFill>
                  <a:schemeClr val="tx1"/>
                </a:solidFill>
              </a:rPr>
              <a:t>HITESH MORYE (23102202)</a:t>
            </a:r>
          </a:p>
          <a:p>
            <a:r>
              <a:rPr lang="en-US" dirty="0">
                <a:solidFill>
                  <a:schemeClr val="tx1"/>
                </a:solidFill>
              </a:rPr>
              <a:t>GAYATRI MAHAJAN (23102009)</a:t>
            </a:r>
          </a:p>
          <a:p>
            <a:r>
              <a:rPr lang="en-US" dirty="0">
                <a:solidFill>
                  <a:schemeClr val="tx1"/>
                </a:solidFill>
              </a:rPr>
              <a:t>ABHISHEK MISHRA (23102180)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57200"/>
            <a:ext cx="7772400" cy="1752600"/>
          </a:xfrm>
        </p:spPr>
        <p:txBody>
          <a:bodyPr/>
          <a:lstStyle/>
          <a:p>
            <a:r>
              <a:rPr lang="en-US" dirty="0"/>
              <a:t>Student Council Website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295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3064037" y="5181600"/>
            <a:ext cx="3015927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  </a:t>
            </a:r>
            <a:r>
              <a:rPr lang="en-US" sz="1600" dirty="0">
                <a:solidFill>
                  <a:schemeClr val="tx2"/>
                </a:solidFill>
              </a:rPr>
              <a:t>Under the guidance of</a:t>
            </a:r>
          </a:p>
          <a:p>
            <a:pPr algn="ctr"/>
            <a:r>
              <a:rPr lang="en-US" sz="2000" dirty="0">
                <a:latin typeface="+mj-lt"/>
              </a:rPr>
              <a:t>Prof. Manjusha Adsare</a:t>
            </a:r>
          </a:p>
        </p:txBody>
      </p:sp>
    </p:spTree>
    <p:extLst>
      <p:ext uri="{BB962C8B-B14F-4D97-AF65-F5344CB8AC3E}">
        <p14:creationId xmlns:p14="http://schemas.microsoft.com/office/powerpoint/2010/main" val="2530025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85D61-4F96-7556-B039-D86C455CE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COMPLETION STATUS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E2970-77A5-6FF8-62CE-385FE57ED86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Meet the Representatives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B1CC2-8FA4-BFFE-222A-538C037A5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209800"/>
            <a:ext cx="8001000" cy="425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76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A0F7D-3D88-D060-5763-9CE08E580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COMPLETION STATUS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7C23E-2DEA-B26C-CFC9-32FA9E31C81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College Events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CBDB7D-02DE-05F8-5CF9-EC3E811B4E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28" y="1981200"/>
            <a:ext cx="85344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360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F553E-2AB3-E98B-BB22-88709A59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COMPLETION STATUS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D4B53-87FB-DCC9-DAB8-144C9E20AA6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Event Calendar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78E774-57EB-5E60-38E7-9E23C702C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12" y="2159256"/>
            <a:ext cx="8382000" cy="445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261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8BA5C-78CE-CCB9-76CE-AA29593F8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COMPLETION STATUS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17BE6-9405-565E-41DA-C62E7EC650D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Student Life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C357A6-AC5D-EAE1-8C69-D54382AFC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981200"/>
            <a:ext cx="8606117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524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CERTIFICATION STATUS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136678-F553-758E-633D-9D7B60656412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95400"/>
            <a:ext cx="4419599" cy="26669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F6744E-7CB6-07C3-7A16-B07F4F498D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1293842"/>
            <a:ext cx="4419601" cy="26669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87F654-0CCD-EE2D-F3E2-1355B4488E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3962400"/>
            <a:ext cx="4572002" cy="28193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A170D0-3D29-1037-DB38-492D8275D2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3960840"/>
            <a:ext cx="4419599" cy="281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3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PENDING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Connecting Databases is remaining.</a:t>
            </a:r>
          </a:p>
          <a:p>
            <a:r>
              <a:rPr lang="en-US" dirty="0"/>
              <a:t>Implementing NodeJS, MongoDB.</a:t>
            </a:r>
          </a:p>
          <a:p>
            <a:r>
              <a:rPr lang="en-US" dirty="0"/>
              <a:t>Some pages are remaining to be linked.</a:t>
            </a:r>
          </a:p>
        </p:txBody>
      </p:sp>
    </p:spTree>
    <p:extLst>
      <p:ext uri="{BB962C8B-B14F-4D97-AF65-F5344CB8AC3E}">
        <p14:creationId xmlns:p14="http://schemas.microsoft.com/office/powerpoint/2010/main" val="2311804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36171"/>
            <a:ext cx="6705600" cy="4740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779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/>
              <a:t>The college's student council currently lacks an effective online platform, hindering communication and engagement with the student body. A dedicated web page is needed to address the following issues: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Dispersed information about council activities and events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Limited student participation in council decisions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Insufficient visibility of council members and their roles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Difficulty accessing important documents and resources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Developing a comprehensive web page will centralize information, facilitate student involvement, and enhance transparency, ultimately fostering a more connected and informed campus community.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63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752600"/>
            <a:ext cx="8503920" cy="4572000"/>
          </a:xfrm>
        </p:spPr>
        <p:txBody>
          <a:bodyPr>
            <a:normAutofit fontScale="92500" lnSpcReduction="20000"/>
          </a:bodyPr>
          <a:lstStyle/>
          <a:p>
            <a:r>
              <a:rPr lang="en-US" sz="2000" u="sng" dirty="0"/>
              <a:t>Enhance Student Life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                 Organize engaging social, recreational, and educational events to enrich campus culture.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u="sng" dirty="0"/>
              <a:t>Advocate for Students</a:t>
            </a:r>
            <a:r>
              <a:rPr lang="en-US" sz="2000" dirty="0"/>
              <a:t> : </a:t>
            </a:r>
          </a:p>
          <a:p>
            <a:pPr marL="0" indent="0">
              <a:buNone/>
            </a:pPr>
            <a:r>
              <a:rPr lang="en-US" sz="2000" dirty="0"/>
              <a:t>                      Serve as the voice of the student body and work with administration to address student concerns.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u="sng" dirty="0"/>
              <a:t>Foster Community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                 Promote inclusivity, diversity, and unity among all students through various initiatives.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u="sng" dirty="0"/>
              <a:t>Leadership Roles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                 Discover the various responsibilities and opportunities available when you join the Student Council at your school.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482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828800"/>
            <a:ext cx="8503920" cy="4572000"/>
          </a:xfrm>
        </p:spPr>
        <p:txBody>
          <a:bodyPr/>
          <a:lstStyle/>
          <a:p>
            <a:r>
              <a:rPr lang="en-US" sz="2000" u="sng" dirty="0"/>
              <a:t>Student Engagement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               Organize and promote campus events, clubs, and activities to engage the student body.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u="sng" dirty="0"/>
              <a:t>Student Representation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                 Serve as the liaison between students and faculty/administration to address concerns.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u="sng" dirty="0"/>
              <a:t>Student Wellness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                 Collaborate with on-campus resources to support the mental, physical, and emotional well-being of students.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099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sz="2000" u="sng" dirty="0"/>
              <a:t>Events Calendar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             Stay up-to-date on all upcoming student council events and activities.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u="sng" dirty="0"/>
              <a:t>Student Community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             Connect with fellow students, join clubs, and get involved on campus. </a:t>
            </a:r>
          </a:p>
          <a:p>
            <a:r>
              <a:rPr lang="en-US" sz="2000" u="sng" dirty="0"/>
              <a:t>Campus Resources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             Access information about various on-campus support services and initiatives.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836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We have created a UI design where it shows the login page.</a:t>
            </a:r>
          </a:p>
          <a:p>
            <a:r>
              <a:rPr lang="en-US" dirty="0"/>
              <a:t>And further it shows HOME PAGE where we have linked around 4-5 pages to elements in the drop down. We have added the photos of our current council members.</a:t>
            </a:r>
          </a:p>
          <a:p>
            <a:r>
              <a:rPr lang="en-US" dirty="0"/>
              <a:t>We also have added the navigation bar which shows the subsections.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959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COMPLETION STATUS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400" dirty="0"/>
              <a:t>Login page is created</a:t>
            </a:r>
            <a:r>
              <a:rPr lang="en-US" dirty="0"/>
              <a:t>.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94"/>
          <a:stretch/>
        </p:blipFill>
        <p:spPr bwMode="auto">
          <a:xfrm>
            <a:off x="1066800" y="2057400"/>
            <a:ext cx="7284720" cy="4330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6933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COMPLETION STATUS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Homepage is created.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2D8660-A674-A679-AA82-9782FC84D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23" y="1981200"/>
            <a:ext cx="8610600" cy="4574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149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7C4D1-AADD-FA9D-4F4F-5FF2B3E0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COMPLETION STATUS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152876-F357-C7DC-A61F-77952B3AA811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98" y="2111023"/>
            <a:ext cx="8440404" cy="44839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7D0120-7576-394C-61F3-E0C2A000CD35}"/>
              </a:ext>
            </a:extLst>
          </p:cNvPr>
          <p:cNvSpPr txBox="1"/>
          <p:nvPr/>
        </p:nvSpPr>
        <p:spPr>
          <a:xfrm flipH="1">
            <a:off x="393190" y="1600200"/>
            <a:ext cx="4175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Message from President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1806234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320</TotalTime>
  <Words>434</Words>
  <Application>Microsoft Office PowerPoint</Application>
  <PresentationFormat>On-screen Show (4:3)</PresentationFormat>
  <Paragraphs>73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Georgia</vt:lpstr>
      <vt:lpstr>Wingdings</vt:lpstr>
      <vt:lpstr>Wingdings 2</vt:lpstr>
      <vt:lpstr>Civic</vt:lpstr>
      <vt:lpstr>Student Council Website</vt:lpstr>
      <vt:lpstr>PROBLEM STATEMENT</vt:lpstr>
      <vt:lpstr>OBJECTIVES</vt:lpstr>
      <vt:lpstr>SCOPE</vt:lpstr>
      <vt:lpstr>KEY FEATURES</vt:lpstr>
      <vt:lpstr>OBJECTIVE REVIEW</vt:lpstr>
      <vt:lpstr>WORK COMPLETION STATUS</vt:lpstr>
      <vt:lpstr>WORK COMPLETION STATUS</vt:lpstr>
      <vt:lpstr>WORK COMPLETION STATUS</vt:lpstr>
      <vt:lpstr>WORK COMPLETION STATUS</vt:lpstr>
      <vt:lpstr>WORK COMPLETION STATUS</vt:lpstr>
      <vt:lpstr>WORK COMPLETION STATUS</vt:lpstr>
      <vt:lpstr>WORK COMPLETION STATUS</vt:lpstr>
      <vt:lpstr>CERTIFICATION STATUS</vt:lpstr>
      <vt:lpstr>PENDING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Aditya Maskare</cp:lastModifiedBy>
  <cp:revision>14</cp:revision>
  <dcterms:created xsi:type="dcterms:W3CDTF">2024-09-02T15:21:50Z</dcterms:created>
  <dcterms:modified xsi:type="dcterms:W3CDTF">2024-10-20T18:39:02Z</dcterms:modified>
</cp:coreProperties>
</file>

<file path=docProps/thumbnail.jpeg>
</file>